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ays" charset="1" panose="02000505050000020004"/>
      <p:regular r:id="rId15"/>
    </p:embeddedFont>
    <p:embeddedFont>
      <p:font typeface="Open Sauce Medium" charset="1" panose="00000600000000000000"/>
      <p:regular r:id="rId16"/>
    </p:embeddedFont>
    <p:embeddedFont>
      <p:font typeface="Agrandir Narrow Bold" charset="1" panose="00000806000000000000"/>
      <p:regular r:id="rId17"/>
    </p:embeddedFont>
    <p:embeddedFont>
      <p:font typeface="Open Sauce Light" charset="1" panose="000004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64160" y="3648668"/>
            <a:ext cx="9118379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Disease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4160" y="5013259"/>
            <a:ext cx="11454484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PREDICTION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6054" y="1125088"/>
            <a:ext cx="318400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</a:rPr>
              <a:t>Task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9281" y="7254681"/>
            <a:ext cx="5132793" cy="35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Ibrahim Tarek Abdelazeem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initializing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2736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2429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1800">
                <a:solidFill>
                  <a:srgbClr val="FFFFFF"/>
                </a:solidFill>
                <a:latin typeface="Open Sauce Light"/>
              </a:rPr>
              <a:t>Data Preprocessing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2122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Our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13044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prediction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880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9426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62736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accuracy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351028">
            <a:off x="-1272661" y="-3109670"/>
            <a:ext cx="20833322" cy="16506339"/>
          </a:xfrm>
          <a:custGeom>
            <a:avLst/>
            <a:gdLst/>
            <a:ahLst/>
            <a:cxnLst/>
            <a:rect r="r" b="b" t="t" l="l"/>
            <a:pathLst>
              <a:path h="16506339" w="20833322">
                <a:moveTo>
                  <a:pt x="20833322" y="7003569"/>
                </a:moveTo>
                <a:lnTo>
                  <a:pt x="3939507" y="0"/>
                </a:lnTo>
                <a:lnTo>
                  <a:pt x="0" y="9502771"/>
                </a:lnTo>
                <a:lnTo>
                  <a:pt x="16893815" y="16506340"/>
                </a:lnTo>
                <a:lnTo>
                  <a:pt x="20833322" y="7003569"/>
                </a:lnTo>
                <a:close/>
              </a:path>
            </a:pathLst>
          </a:custGeom>
          <a:blipFill>
            <a:blip r:embed="rId2"/>
            <a:stretch>
              <a:fillRect l="-20427" t="0" r="-20427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-6739003" y="4937588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 flipV="true">
            <a:off x="9581812" y="4899488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68582" y="1028700"/>
            <a:ext cx="12950835" cy="3271970"/>
          </a:xfrm>
          <a:custGeom>
            <a:avLst/>
            <a:gdLst/>
            <a:ahLst/>
            <a:cxnLst/>
            <a:rect r="r" b="b" t="t" l="l"/>
            <a:pathLst>
              <a:path h="3271970" w="12950835">
                <a:moveTo>
                  <a:pt x="0" y="0"/>
                </a:moveTo>
                <a:lnTo>
                  <a:pt x="12950836" y="0"/>
                </a:lnTo>
                <a:lnTo>
                  <a:pt x="12950836" y="3271970"/>
                </a:lnTo>
                <a:lnTo>
                  <a:pt x="0" y="3271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84711" y="5871296"/>
            <a:ext cx="12918579" cy="2562935"/>
          </a:xfrm>
          <a:custGeom>
            <a:avLst/>
            <a:gdLst/>
            <a:ahLst/>
            <a:cxnLst/>
            <a:rect r="r" b="b" t="t" l="l"/>
            <a:pathLst>
              <a:path h="2562935" w="12918579">
                <a:moveTo>
                  <a:pt x="0" y="0"/>
                </a:moveTo>
                <a:lnTo>
                  <a:pt x="12918578" y="0"/>
                </a:lnTo>
                <a:lnTo>
                  <a:pt x="12918578" y="2562935"/>
                </a:lnTo>
                <a:lnTo>
                  <a:pt x="0" y="2562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42521" y="-108585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Open Sauce Medium"/>
              </a:rPr>
              <a:t>INITIALIZING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t="0" r="0" b="-27046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9733888" y="4258788"/>
            <a:ext cx="10218510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100377" y="2215440"/>
            <a:ext cx="6857105" cy="6236822"/>
          </a:xfrm>
          <a:custGeom>
            <a:avLst/>
            <a:gdLst/>
            <a:ahLst/>
            <a:cxnLst/>
            <a:rect r="r" b="b" t="t" l="l"/>
            <a:pathLst>
              <a:path h="6236822" w="6857105">
                <a:moveTo>
                  <a:pt x="0" y="0"/>
                </a:moveTo>
                <a:lnTo>
                  <a:pt x="6857106" y="0"/>
                </a:lnTo>
                <a:lnTo>
                  <a:pt x="6857106" y="6236822"/>
                </a:lnTo>
                <a:lnTo>
                  <a:pt x="0" y="6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81075"/>
            <a:ext cx="6071677" cy="832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Glucose,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Cholesterol,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Hemoglobin,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Platelets,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White Blood Cells,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Red Blood Cells,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Hematocrit,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Mean Corpuscular Volume,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Mean Corpuscular Hemoglobin,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Mean Corpuscular Hemoglobin Concentration,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Insulin,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BMI,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Systolic Blood Pressure,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Diastolic Blood Pressure,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Triglycerides,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HbA1c,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LDL Cholesterol,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HDL Cholesterol,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ALT,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AST,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Heart Rate,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Creatinine,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Troponin,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C-reactive Protein,</a:t>
            </a:r>
          </a:p>
          <a:p>
            <a:pPr algn="l"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Disease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42521" y="-108585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Open Sauce Medium"/>
              </a:rPr>
              <a:t>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854191" y="2986426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73274" y="1683940"/>
            <a:ext cx="12341452" cy="5688881"/>
          </a:xfrm>
          <a:custGeom>
            <a:avLst/>
            <a:gdLst/>
            <a:ahLst/>
            <a:cxnLst/>
            <a:rect r="r" b="b" t="t" l="l"/>
            <a:pathLst>
              <a:path h="5688881" w="12341452">
                <a:moveTo>
                  <a:pt x="0" y="0"/>
                </a:moveTo>
                <a:lnTo>
                  <a:pt x="12341452" y="0"/>
                </a:lnTo>
                <a:lnTo>
                  <a:pt x="12341452" y="5688881"/>
                </a:lnTo>
                <a:lnTo>
                  <a:pt x="0" y="5688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3274" y="8028062"/>
            <a:ext cx="7796538" cy="1230238"/>
          </a:xfrm>
          <a:custGeom>
            <a:avLst/>
            <a:gdLst/>
            <a:ahLst/>
            <a:cxnLst/>
            <a:rect r="r" b="b" t="t" l="l"/>
            <a:pathLst>
              <a:path h="1230238" w="7796538">
                <a:moveTo>
                  <a:pt x="0" y="0"/>
                </a:moveTo>
                <a:lnTo>
                  <a:pt x="7796538" y="0"/>
                </a:lnTo>
                <a:lnTo>
                  <a:pt x="7796538" y="1230238"/>
                </a:lnTo>
                <a:lnTo>
                  <a:pt x="0" y="1230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3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19710" y="-108585"/>
            <a:ext cx="11239406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Open Sauce Medium"/>
              </a:rPr>
              <a:t> DATA PREPROCESSING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3792" y="3262983"/>
            <a:ext cx="12520416" cy="3761035"/>
          </a:xfrm>
          <a:custGeom>
            <a:avLst/>
            <a:gdLst/>
            <a:ahLst/>
            <a:cxnLst/>
            <a:rect r="r" b="b" t="t" l="l"/>
            <a:pathLst>
              <a:path h="3761035" w="12520416">
                <a:moveTo>
                  <a:pt x="0" y="0"/>
                </a:moveTo>
                <a:lnTo>
                  <a:pt x="12520416" y="0"/>
                </a:lnTo>
                <a:lnTo>
                  <a:pt x="12520416" y="3761034"/>
                </a:lnTo>
                <a:lnTo>
                  <a:pt x="0" y="376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22550" y="-952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666">
                <a:solidFill>
                  <a:srgbClr val="FFFFFF"/>
                </a:solidFill>
                <a:latin typeface="Open Sauce Medium"/>
              </a:rPr>
              <a:t>OUR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-488525" y="8289279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0559239" y="2561194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568711" y="2869567"/>
            <a:ext cx="7150578" cy="6053399"/>
          </a:xfrm>
          <a:custGeom>
            <a:avLst/>
            <a:gdLst/>
            <a:ahLst/>
            <a:cxnLst/>
            <a:rect r="r" b="b" t="t" l="l"/>
            <a:pathLst>
              <a:path h="6053399" w="7150578">
                <a:moveTo>
                  <a:pt x="0" y="0"/>
                </a:moveTo>
                <a:lnTo>
                  <a:pt x="7150578" y="0"/>
                </a:lnTo>
                <a:lnTo>
                  <a:pt x="7150578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2550" y="-952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666">
                <a:solidFill>
                  <a:srgbClr val="FFFFFF"/>
                </a:solidFill>
                <a:latin typeface="Open Sauce Medium"/>
              </a:rPr>
              <a:t>PREDICTION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54211" y="3799370"/>
            <a:ext cx="6779579" cy="5675926"/>
          </a:xfrm>
          <a:custGeom>
            <a:avLst/>
            <a:gdLst/>
            <a:ahLst/>
            <a:cxnLst/>
            <a:rect r="r" b="b" t="t" l="l"/>
            <a:pathLst>
              <a:path h="5675926" w="6779579">
                <a:moveTo>
                  <a:pt x="0" y="0"/>
                </a:moveTo>
                <a:lnTo>
                  <a:pt x="6779578" y="0"/>
                </a:lnTo>
                <a:lnTo>
                  <a:pt x="6779578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13796" y="1767212"/>
            <a:ext cx="3660408" cy="1735538"/>
          </a:xfrm>
          <a:custGeom>
            <a:avLst/>
            <a:gdLst/>
            <a:ahLst/>
            <a:cxnLst/>
            <a:rect r="r" b="b" t="t" l="l"/>
            <a:pathLst>
              <a:path h="1735538" w="3660408">
                <a:moveTo>
                  <a:pt x="0" y="0"/>
                </a:moveTo>
                <a:lnTo>
                  <a:pt x="3660408" y="0"/>
                </a:lnTo>
                <a:lnTo>
                  <a:pt x="3660408" y="1735538"/>
                </a:lnTo>
                <a:lnTo>
                  <a:pt x="0" y="1735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22550" y="-952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666">
                <a:solidFill>
                  <a:srgbClr val="FFFFFF"/>
                </a:solidFill>
                <a:latin typeface="Open Sauce Medium"/>
              </a:rPr>
              <a:t>ACCURACY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42362" y="2612047"/>
            <a:ext cx="6880678" cy="2055203"/>
            <a:chOff x="0" y="0"/>
            <a:chExt cx="1812195" cy="541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2195" cy="541288"/>
            </a:xfrm>
            <a:custGeom>
              <a:avLst/>
              <a:gdLst/>
              <a:ahLst/>
              <a:cxnLst/>
              <a:rect r="r" b="b" t="t" l="l"/>
              <a:pathLst>
                <a:path h="541288" w="1812195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886154" y="3072119"/>
            <a:ext cx="7239660" cy="120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DAGFt9uOkGI</dc:identifier>
  <dcterms:modified xsi:type="dcterms:W3CDTF">2011-08-01T06:04:30Z</dcterms:modified>
  <cp:revision>1</cp:revision>
  <dc:title>Glucose,Cholesterol,Hemoglobin,Platelets,White Blood Cells,Red Blood Cells,Hematocrit,Mean Corpuscular Volume,Mean Corpuscular Hemoglobin,Mean Corpuscular Hemoglobin Concentration,Insulin,BMI,Systolic Blood Pressure,Diastolic Blood</dc:title>
</cp:coreProperties>
</file>